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5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6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cam.cancer.gov/" TargetMode="External"/><Relationship Id="rId3" Type="http://schemas.openxmlformats.org/officeDocument/2006/relationships/image" Target="../media/image4.jpeg"/><Relationship Id="rId7" Type="http://schemas.openxmlformats.org/officeDocument/2006/relationships/hyperlink" Target="mailto:salicrul@mail.nih.gov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healthart.net/wp-content/uploads/2016/09/04-257-post/HiRes-5(pp_w279_h279).jpg">
            <a:extLst>
              <a:ext uri="{FF2B5EF4-FFF2-40B4-BE49-F238E27FC236}">
                <a16:creationId xmlns:a16="http://schemas.microsoft.com/office/drawing/2014/main" id="{BFFF961E-B1A6-487A-BFC2-EAE05D9D50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14" r="2886" b="-2"/>
          <a:stretch/>
        </p:blipFill>
        <p:spPr bwMode="auto">
          <a:xfrm>
            <a:off x="20" y="10"/>
            <a:ext cx="2970445" cy="3383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6" descr=" ">
            <a:extLst>
              <a:ext uri="{FF2B5EF4-FFF2-40B4-BE49-F238E27FC236}">
                <a16:creationId xmlns:a16="http://schemas.microsoft.com/office/drawing/2014/main" id="{17FC264C-7EE2-44BE-BE5A-1A8F93EBC8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42" r="21791"/>
          <a:stretch/>
        </p:blipFill>
        <p:spPr bwMode="auto">
          <a:xfrm flipH="1">
            <a:off x="3072956" y="10"/>
            <a:ext cx="2970465" cy="3383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 ">
            <a:extLst>
              <a:ext uri="{FF2B5EF4-FFF2-40B4-BE49-F238E27FC236}">
                <a16:creationId xmlns:a16="http://schemas.microsoft.com/office/drawing/2014/main" id="{0162AAB5-3CD1-43C2-B599-8E6DD9ADA5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5" r="-2" b="-2"/>
          <a:stretch/>
        </p:blipFill>
        <p:spPr bwMode="auto">
          <a:xfrm>
            <a:off x="6153930" y="10"/>
            <a:ext cx="2971800" cy="3383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Image result for picture african women with cancer">
            <a:extLst>
              <a:ext uri="{FF2B5EF4-FFF2-40B4-BE49-F238E27FC236}">
                <a16:creationId xmlns:a16="http://schemas.microsoft.com/office/drawing/2014/main" id="{75E53709-F127-41D3-98D4-15188985B7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15" r="14834" b="1"/>
          <a:stretch/>
        </p:blipFill>
        <p:spPr bwMode="auto">
          <a:xfrm>
            <a:off x="9220200" y="10"/>
            <a:ext cx="2971800" cy="3383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Image result for photos of medical research">
            <a:extLst>
              <a:ext uri="{FF2B5EF4-FFF2-40B4-BE49-F238E27FC236}">
                <a16:creationId xmlns:a16="http://schemas.microsoft.com/office/drawing/2014/main" id="{F887436E-719D-4708-AF5C-A8E864E639F4}"/>
              </a:ext>
            </a:extLst>
          </p:cNvPr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1" r="-1" b="4219"/>
          <a:stretch/>
        </p:blipFill>
        <p:spPr bwMode="auto">
          <a:xfrm>
            <a:off x="-1018" y="3474720"/>
            <a:ext cx="6044438" cy="3383280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92C51C3-80C8-44DC-B492-833CD174C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5909" y="3603340"/>
            <a:ext cx="6046091" cy="727328"/>
          </a:xfrm>
        </p:spPr>
        <p:txBody>
          <a:bodyPr>
            <a:noAutofit/>
          </a:bodyPr>
          <a:lstStyle/>
          <a:p>
            <a:r>
              <a:rPr lang="en-US" sz="1600" b="1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Trans-NCI-NIH Conference on International Perspectives on Integrative Medicine for Cancer Prevention and Cancer Patient Management  </a:t>
            </a:r>
            <a:br>
              <a:rPr lang="en-US" sz="1400" dirty="0">
                <a:latin typeface="+mn-lt"/>
              </a:rPr>
            </a:br>
            <a:endParaRPr lang="en-US" sz="1400" b="1" dirty="0">
              <a:solidFill>
                <a:srgbClr val="FFFFFF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0D0A4-63DB-45FA-9855-0EE79DEAD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0118" y="4234250"/>
            <a:ext cx="5690650" cy="2443834"/>
          </a:xfrm>
        </p:spPr>
        <p:txBody>
          <a:bodyPr>
            <a:noAutofit/>
          </a:bodyPr>
          <a:lstStyle/>
          <a:p>
            <a:r>
              <a:rPr lang="en-US" sz="12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Conference Aims: </a:t>
            </a:r>
            <a:r>
              <a:rPr lang="en-US" sz="12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1) Discuss the integration of traditional, complementary and alternative medicine (TCAM) with conventional cancer prevention and treatment approaches for low-and-middle-income-countries (LMICs) and 2) Discuss approaches for strengthening Integrative Oncology research in LMICs. </a:t>
            </a:r>
          </a:p>
          <a:p>
            <a:r>
              <a:rPr lang="en-US" sz="1200" b="1" u="sng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&amp; Where: </a:t>
            </a: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May 20-21, 2020, Natcher Building, NIH Main Campus, Bethesda, Maryland</a:t>
            </a:r>
          </a:p>
          <a:p>
            <a:r>
              <a:rPr lang="en-US" sz="12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 more formation please contact: </a:t>
            </a:r>
            <a:r>
              <a:rPr lang="en-US" sz="1200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Dr. Alejandro Salicrup </a:t>
            </a:r>
            <a:r>
              <a:rPr lang="en-US" sz="1200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salicrul@mail.nih.gov</a:t>
            </a:r>
            <a:r>
              <a:rPr lang="en-US" sz="1200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 </a:t>
            </a:r>
            <a:r>
              <a:rPr lang="en-US" sz="12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https://cam.cancer.gov</a:t>
            </a:r>
            <a:endParaRPr lang="en-US" sz="12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dirty="0">
              <a:solidFill>
                <a:srgbClr val="C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600" b="1" dirty="0">
              <a:solidFill>
                <a:srgbClr val="FFFFFF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1052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</TotalTime>
  <Words>102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Tw Cen MT</vt:lpstr>
      <vt:lpstr>Circuit</vt:lpstr>
      <vt:lpstr>Trans-NCI-NIH Conference on International Perspectives on Integrative Medicine for Cancer Prevention and Cancer Patient Management 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Trans-NCI-NIH Conference on International Perspectives on Integrative Medicine for Cancer Prevention and Cancer Patient Management</dc:title>
  <dc:creator>Salicrup, Luis (NIH/NCI) [E]</dc:creator>
  <cp:lastModifiedBy>Olaku, Oluwadamilola (NIH/NCI) [C]</cp:lastModifiedBy>
  <cp:revision>2</cp:revision>
  <dcterms:created xsi:type="dcterms:W3CDTF">2019-09-10T14:29:26Z</dcterms:created>
  <dcterms:modified xsi:type="dcterms:W3CDTF">2019-09-11T15:38:40Z</dcterms:modified>
</cp:coreProperties>
</file>